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F0DEAA-BA7B-4869-9C6C-C3DC3A1CF37F}" v="8" dt="2022-02-23T18:47:22.0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1" autoAdjust="0"/>
    <p:restoredTop sz="94660"/>
  </p:normalViewPr>
  <p:slideViewPr>
    <p:cSldViewPr snapToGrid="0">
      <p:cViewPr varScale="1">
        <p:scale>
          <a:sx n="77" d="100"/>
          <a:sy n="77" d="100"/>
        </p:scale>
        <p:origin x="77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tty In Paper By B" userId="aff3e8596114127d" providerId="LiveId" clId="{82F0DEAA-BA7B-4869-9C6C-C3DC3A1CF37F}"/>
    <pc:docChg chg="undo custSel addSld delSld modSld">
      <pc:chgData name="Pretty In Paper By B" userId="aff3e8596114127d" providerId="LiveId" clId="{82F0DEAA-BA7B-4869-9C6C-C3DC3A1CF37F}" dt="2022-02-23T18:47:25.238" v="15" actId="962"/>
      <pc:docMkLst>
        <pc:docMk/>
      </pc:docMkLst>
      <pc:sldChg chg="addSp delSp modSp add del mod">
        <pc:chgData name="Pretty In Paper By B" userId="aff3e8596114127d" providerId="LiveId" clId="{82F0DEAA-BA7B-4869-9C6C-C3DC3A1CF37F}" dt="2022-02-23T18:47:14.949" v="12" actId="27614"/>
        <pc:sldMkLst>
          <pc:docMk/>
          <pc:sldMk cId="2201349359" sldId="259"/>
        </pc:sldMkLst>
        <pc:picChg chg="del">
          <ac:chgData name="Pretty In Paper By B" userId="aff3e8596114127d" providerId="LiveId" clId="{82F0DEAA-BA7B-4869-9C6C-C3DC3A1CF37F}" dt="2022-02-23T18:37:32.532" v="5" actId="478"/>
          <ac:picMkLst>
            <pc:docMk/>
            <pc:sldMk cId="2201349359" sldId="259"/>
            <ac:picMk id="2" creationId="{BDB1B6EE-7730-4A28-A0B0-B873372727DE}"/>
          </ac:picMkLst>
        </pc:picChg>
        <pc:picChg chg="add mod">
          <ac:chgData name="Pretty In Paper By B" userId="aff3e8596114127d" providerId="LiveId" clId="{82F0DEAA-BA7B-4869-9C6C-C3DC3A1CF37F}" dt="2022-02-23T18:47:14.949" v="12" actId="27614"/>
          <ac:picMkLst>
            <pc:docMk/>
            <pc:sldMk cId="2201349359" sldId="259"/>
            <ac:picMk id="4" creationId="{B5795E95-0233-42A0-B8AC-40DCAFCB7A1F}"/>
          </ac:picMkLst>
        </pc:picChg>
      </pc:sldChg>
      <pc:sldChg chg="addSp delSp modSp mod">
        <pc:chgData name="Pretty In Paper By B" userId="aff3e8596114127d" providerId="LiveId" clId="{82F0DEAA-BA7B-4869-9C6C-C3DC3A1CF37F}" dt="2022-02-23T18:47:25.238" v="15" actId="962"/>
        <pc:sldMkLst>
          <pc:docMk/>
          <pc:sldMk cId="3853185283" sldId="260"/>
        </pc:sldMkLst>
        <pc:picChg chg="del">
          <ac:chgData name="Pretty In Paper By B" userId="aff3e8596114127d" providerId="LiveId" clId="{82F0DEAA-BA7B-4869-9C6C-C3DC3A1CF37F}" dt="2022-02-23T12:31:28.788" v="0" actId="478"/>
          <ac:picMkLst>
            <pc:docMk/>
            <pc:sldMk cId="3853185283" sldId="260"/>
            <ac:picMk id="2" creationId="{5B8F9B94-1006-4A8F-A02B-01832127F273}"/>
          </ac:picMkLst>
        </pc:picChg>
        <pc:picChg chg="add mod">
          <ac:chgData name="Pretty In Paper By B" userId="aff3e8596114127d" providerId="LiveId" clId="{82F0DEAA-BA7B-4869-9C6C-C3DC3A1CF37F}" dt="2022-02-23T18:47:25.238" v="15" actId="962"/>
          <ac:picMkLst>
            <pc:docMk/>
            <pc:sldMk cId="3853185283" sldId="260"/>
            <ac:picMk id="3" creationId="{23AD748E-79CA-4140-99EF-14C7F0774F3B}"/>
          </ac:picMkLst>
        </pc:picChg>
        <pc:picChg chg="add del mod">
          <ac:chgData name="Pretty In Paper By B" userId="aff3e8596114127d" providerId="LiveId" clId="{82F0DEAA-BA7B-4869-9C6C-C3DC3A1CF37F}" dt="2022-02-23T18:37:34.056" v="6" actId="478"/>
          <ac:picMkLst>
            <pc:docMk/>
            <pc:sldMk cId="3853185283" sldId="260"/>
            <ac:picMk id="4" creationId="{CD143FD4-E197-4773-8EF2-FE90A8FB19C2}"/>
          </ac:picMkLst>
        </pc:picChg>
      </pc:sldChg>
      <pc:sldChg chg="addSp delSp modSp mod">
        <pc:chgData name="Pretty In Paper By B" userId="aff3e8596114127d" providerId="LiveId" clId="{82F0DEAA-BA7B-4869-9C6C-C3DC3A1CF37F}" dt="2022-02-23T18:46:59.870" v="10" actId="962"/>
        <pc:sldMkLst>
          <pc:docMk/>
          <pc:sldMk cId="1912936291" sldId="268"/>
        </pc:sldMkLst>
        <pc:picChg chg="del">
          <ac:chgData name="Pretty In Paper By B" userId="aff3e8596114127d" providerId="LiveId" clId="{82F0DEAA-BA7B-4869-9C6C-C3DC3A1CF37F}" dt="2022-02-23T18:37:38.186" v="7" actId="478"/>
          <ac:picMkLst>
            <pc:docMk/>
            <pc:sldMk cId="1912936291" sldId="268"/>
            <ac:picMk id="2" creationId="{D59FE0E3-EBDD-4543-A2FA-5EAB134E1FE5}"/>
          </ac:picMkLst>
        </pc:picChg>
        <pc:picChg chg="add mod">
          <ac:chgData name="Pretty In Paper By B" userId="aff3e8596114127d" providerId="LiveId" clId="{82F0DEAA-BA7B-4869-9C6C-C3DC3A1CF37F}" dt="2022-02-23T18:46:59.870" v="10" actId="962"/>
          <ac:picMkLst>
            <pc:docMk/>
            <pc:sldMk cId="1912936291" sldId="268"/>
            <ac:picMk id="4" creationId="{3DBC91D8-CAE0-4C6E-91B6-BFD7FC5C52C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03458-C300-4D86-A649-19FFB1CE5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08BE40-5FCC-4CBB-9AC6-1BDDEF864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B176B-5867-4FF6-B6AB-56582005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C725-438C-477D-B24C-2D0F51B25360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E233C-3E98-4CA8-8960-98B34A936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77DC5-196E-4314-87B8-EAB7A5C60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0611-2693-4BED-A05B-EA6EDCBB4B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64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30C6-BC9E-4F6D-8E92-18534815B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400E9-0833-4261-8B63-23A528ABE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D249F-B928-4C42-A225-3F997A3B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C725-438C-477D-B24C-2D0F51B25360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91446-30AF-4995-B628-7D24BB16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86C22-9EE3-40BE-A6C4-610920D8F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0611-2693-4BED-A05B-EA6EDCBB4B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83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CDFAAC-3731-4F71-B34D-67F26AE3C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D3302E-D9F4-4541-9F9F-C40C6A691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69454-9C02-4270-B883-8CE30C26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C725-438C-477D-B24C-2D0F51B25360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9970E-EB63-406E-A524-D7624D50C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81503-E59A-429A-94A6-ACC888611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0611-2693-4BED-A05B-EA6EDCBB4B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30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6B58-BEF7-4786-B008-B0C9D1BB5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7AB58-35AA-47C5-B678-A81783BA3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A6934-4751-46A0-9F4A-DBDBAE028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C725-438C-477D-B24C-2D0F51B25360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7E7A8-6D96-47EE-A690-810352875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F1CFD-33F2-4A93-895A-C7F33A74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0611-2693-4BED-A05B-EA6EDCBB4B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74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DB62A-0524-42E8-BC92-ABF677DEB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F18EC-2038-4BDE-8BC3-2716FBEF8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8A840-7C81-4C98-8B4F-A2EEA740C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C725-438C-477D-B24C-2D0F51B25360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793D4-D21E-44A4-9B8A-BE5287930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6EEC-E5A9-4D29-B748-4FCFDF06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0611-2693-4BED-A05B-EA6EDCBB4B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834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8E7ED-BCB4-49A3-A1CA-B59600E8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57B85-43BC-43DC-B33A-4DDD792313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BBD18-0F65-4D31-B43B-12956BDF2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23004-4809-4227-8B7E-5503286C8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C725-438C-477D-B24C-2D0F51B25360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7EC09-33DB-4051-8E01-81137D082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EB389-411C-4167-BFCB-6D46D5025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0611-2693-4BED-A05B-EA6EDCBB4B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85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25984-B714-487F-94D9-34914C7F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107C7-C497-4B90-BB53-A71EB58B2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FD00E-D350-4814-9746-7458D6081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791042-0A13-4030-8709-C9EDBF7D42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716E5-1FA6-4675-8513-D3CCB52FB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6DB132-DCA0-4D6E-9817-E7EA1911D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C725-438C-477D-B24C-2D0F51B25360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449FCC-C346-4C1E-8865-410F55047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69A73C-898C-4241-9733-CC20ABCB4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0611-2693-4BED-A05B-EA6EDCBB4B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415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E16-A761-4B7B-A41D-45D7C643A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65D21-60D6-4D39-B47F-778B734DB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C725-438C-477D-B24C-2D0F51B25360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051495-32F2-4432-898F-1FB78972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183DCA-4718-487A-8B3E-E624A5C1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0611-2693-4BED-A05B-EA6EDCBB4B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69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38F9A0-7E7E-4CEC-B3DC-FABB2F0E5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C725-438C-477D-B24C-2D0F51B25360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1274C2-1FE3-4E55-8BAC-72BC87EF8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805FC-DA2F-45D6-A847-EF26AE0F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0611-2693-4BED-A05B-EA6EDCBB4B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30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80258-5ACD-4C0F-8BA8-8FBD547BE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CE604-C037-458D-AC8A-E348D86EC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93BC1-01B6-4718-999A-D692AD005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9C044-D70F-4908-85B3-897601EB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C725-438C-477D-B24C-2D0F51B25360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F4C32-A152-49DD-B970-8631F399C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4E660-34E1-4357-8CCD-F9734E0E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0611-2693-4BED-A05B-EA6EDCBB4B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78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544DD-9FDE-4DE4-90C9-BE7DB3F44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F5E6B7-B824-4BB0-816F-65A736EB82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7667D-0E95-4869-BAE4-799DD8077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CE39C2-0BF8-41A0-BACC-12F901AF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C725-438C-477D-B24C-2D0F51B25360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820B0-3865-47B4-BF24-EE86807B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B6439-BE26-44F9-AA9D-9EB23976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0611-2693-4BED-A05B-EA6EDCBB4B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368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059D0D-3A66-48A2-BD15-844539DBA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3CE67-9DF2-4008-9BB4-97CD953F3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73E56-2F27-409A-AA7A-9D4797E6F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0C725-438C-477D-B24C-2D0F51B25360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930AE-3522-4FE9-A20B-D1811A9DA8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7CBB4-7437-404F-9E08-BD3AA6824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50611-2693-4BED-A05B-EA6EDCBB4B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65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11FAF14-D61F-4FB8-BE62-4153989D3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71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6E60B70-BF6B-4DC2-A0E4-EE1CC9EE4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F1E4454F-7E14-4E4A-A2CE-2AF64245F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7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DBC91D8-CAE0-4C6E-91B6-BFD7FC5C5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36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A518B034-958A-4959-A94F-B9A363082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90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5795E95-0233-42A0-B8AC-40DCAFCB7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4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23AD748E-79CA-4140-99EF-14C7F0774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85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background pattern&#10;&#10;Description automatically generated">
            <a:extLst>
              <a:ext uri="{FF2B5EF4-FFF2-40B4-BE49-F238E27FC236}">
                <a16:creationId xmlns:a16="http://schemas.microsoft.com/office/drawing/2014/main" id="{61974B37-602A-4671-AC66-AE0C0BEC8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194744B-443B-4BAB-A949-1297FA974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00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4397EF0-4315-4E27-9570-44058EA31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48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953CC0D3-D6BE-4C0C-B846-60F852079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67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d with a picture of a person on it&#10;&#10;Description automatically generated with medium confidence">
            <a:extLst>
              <a:ext uri="{FF2B5EF4-FFF2-40B4-BE49-F238E27FC236}">
                <a16:creationId xmlns:a16="http://schemas.microsoft.com/office/drawing/2014/main" id="{755B8014-E623-42FA-BEB9-16F82CCE9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0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0697EE-4BB5-4748-B1B5-2B46B289F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56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Pretty In Paper By B</dc:creator>
  <cp:lastModifiedBy>Pretty In Paper By B</cp:lastModifiedBy>
  <cp:revision>1</cp:revision>
  <dcterms:created xsi:type="dcterms:W3CDTF">2022-02-23T12:17:45Z</dcterms:created>
  <dcterms:modified xsi:type="dcterms:W3CDTF">2022-02-23T18:47:30Z</dcterms:modified>
</cp:coreProperties>
</file>